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60" r:id="rId8"/>
    <p:sldId id="259" r:id="rId9"/>
    <p:sldId id="26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C486530-8DBE-42D3-B14A-3937B18F40F8}" v="1" dt="2023-08-10T05:06:02.68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DC486530-8DBE-42D3-B14A-3937B18F40F8}"/>
    <pc:docChg chg="custSel modSld">
      <pc:chgData name="Narelle Wheaton" userId="6e1b2b30-480e-4f91-806b-6735d5b9e446" providerId="ADAL" clId="{DC486530-8DBE-42D3-B14A-3937B18F40F8}" dt="2023-08-10T05:06:02.688" v="20"/>
      <pc:docMkLst>
        <pc:docMk/>
      </pc:docMkLst>
      <pc:sldChg chg="modSp mod">
        <pc:chgData name="Narelle Wheaton" userId="6e1b2b30-480e-4f91-806b-6735d5b9e446" providerId="ADAL" clId="{DC486530-8DBE-42D3-B14A-3937B18F40F8}" dt="2023-08-10T05:05:55.637" v="18" actId="27636"/>
        <pc:sldMkLst>
          <pc:docMk/>
          <pc:sldMk cId="699225135" sldId="256"/>
        </pc:sldMkLst>
        <pc:spChg chg="mod">
          <ac:chgData name="Narelle Wheaton" userId="6e1b2b30-480e-4f91-806b-6735d5b9e446" providerId="ADAL" clId="{DC486530-8DBE-42D3-B14A-3937B18F40F8}" dt="2023-08-10T05:05:55.637" v="18" actId="27636"/>
          <ac:spMkLst>
            <pc:docMk/>
            <pc:sldMk cId="699225135" sldId="256"/>
            <ac:spMk id="3" creationId="{3A6F5EC8-FEF0-4813-BADD-8DA4F300C757}"/>
          </ac:spMkLst>
        </pc:spChg>
      </pc:sldChg>
      <pc:sldChg chg="delSp mod">
        <pc:chgData name="Narelle Wheaton" userId="6e1b2b30-480e-4f91-806b-6735d5b9e446" providerId="ADAL" clId="{DC486530-8DBE-42D3-B14A-3937B18F40F8}" dt="2023-08-10T05:06:01.719" v="19" actId="21"/>
        <pc:sldMkLst>
          <pc:docMk/>
          <pc:sldMk cId="1935190384" sldId="259"/>
        </pc:sldMkLst>
        <pc:spChg chg="del">
          <ac:chgData name="Narelle Wheaton" userId="6e1b2b30-480e-4f91-806b-6735d5b9e446" providerId="ADAL" clId="{DC486530-8DBE-42D3-B14A-3937B18F40F8}" dt="2023-08-10T05:06:01.719" v="19" actId="21"/>
          <ac:spMkLst>
            <pc:docMk/>
            <pc:sldMk cId="1935190384" sldId="259"/>
            <ac:spMk id="2" creationId="{B72CB31A-4D82-4A45-B27C-686378550C47}"/>
          </ac:spMkLst>
        </pc:spChg>
      </pc:sldChg>
      <pc:sldChg chg="addSp modSp">
        <pc:chgData name="Narelle Wheaton" userId="6e1b2b30-480e-4f91-806b-6735d5b9e446" providerId="ADAL" clId="{DC486530-8DBE-42D3-B14A-3937B18F40F8}" dt="2023-08-10T05:06:02.688" v="20"/>
        <pc:sldMkLst>
          <pc:docMk/>
          <pc:sldMk cId="1068106313" sldId="261"/>
        </pc:sldMkLst>
        <pc:spChg chg="add mod">
          <ac:chgData name="Narelle Wheaton" userId="6e1b2b30-480e-4f91-806b-6735d5b9e446" providerId="ADAL" clId="{DC486530-8DBE-42D3-B14A-3937B18F40F8}" dt="2023-08-10T05:06:02.688" v="20"/>
          <ac:spMkLst>
            <pc:docMk/>
            <pc:sldMk cId="1068106313" sldId="261"/>
            <ac:spMk id="2" creationId="{99A8E341-FAC9-09DF-417D-4106DE5ABE1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EC8D83-EACC-4296-9AB7-C8AB638E34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A23999-A055-4892-936B-46D93DD503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A1739C-F02E-4266-87ED-FDCD4E9C13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D9DB3-5BE5-44BF-A344-E9EE80EE8682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4E61D5-3913-497B-BF25-A0BE602598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40FD77-3A0D-4EF2-8445-502F887DA6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4204A-5D27-4429-8A7B-3007185D751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969650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1A64FE-A5EF-48C0-B0F2-BB7E3257F2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36C878-C8DF-4848-A829-009507A4CC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701559-EEC4-49ED-8B7E-F1E3D095B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D9DB3-5BE5-44BF-A344-E9EE80EE8682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CB0CDB-1C01-4F65-AFA4-D4F03AB596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2A1CAE-0BF6-41A1-8D69-724B9B7804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4204A-5D27-4429-8A7B-3007185D751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051941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915113-C538-4A2C-A7E2-4569DF5681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FACAE28-88BC-40E7-9576-95FE6167D4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EBF302-78BF-4640-BED3-02B0EF65F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D9DB3-5BE5-44BF-A344-E9EE80EE8682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0C1F7E-8EE4-4CA2-B200-6B801D2679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F3AFA1-8C53-4D07-B489-70EAB5C797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4204A-5D27-4429-8A7B-3007185D751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15777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B1F2FA-17D8-4E4F-A4C5-C6236C5B7D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AE94C9-7F54-4E16-9A09-28D74F21D8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98C2E2-D491-40C2-8D81-3654A6B58A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D9DB3-5BE5-44BF-A344-E9EE80EE8682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43B446-A046-4646-88A6-E6F20D8DE7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F38A40-92FC-4A20-85A8-173CC7D4D3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4204A-5D27-4429-8A7B-3007185D751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90914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C032AB-D4E2-4AA9-BC5C-2D3408DCC3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B48EDB-A804-4186-91CC-64B7913FC4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38B462-3A3F-4030-9231-97B41CA72C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D9DB3-5BE5-44BF-A344-E9EE80EE8682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EB895F-1F5E-4B14-A253-6C0147A4FB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DA1C0F-C239-4519-9683-36AEC92961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4204A-5D27-4429-8A7B-3007185D751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54597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7E0882-D1F3-4341-95CE-75BF1B79F2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F5B8C5-B0E6-4182-8D42-7A890F4D00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4A85B4-4011-43D4-A327-3AE7E6B288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21F692-A446-4E1B-B098-B6A333B6E9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D9DB3-5BE5-44BF-A344-E9EE80EE8682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0B9CDE-CCA5-426F-AAC1-F814F9F67E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D1063C-B221-43BC-99C6-15CE31A445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4204A-5D27-4429-8A7B-3007185D751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415446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3175B3-E48C-4D92-96A3-C89274C0A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09848-E8A2-4FC7-BCB2-B614DB88A4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46D26A-DBC2-4BCB-B2C8-6A37231311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5C98CA1-27BA-4266-ACA6-6029BBC1E5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EAEF130-EBBE-4291-BD5D-6F59D121158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09FD594-E91E-404A-BA70-34C01B0499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D9DB3-5BE5-44BF-A344-E9EE80EE8682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6B7B5AD-4392-4A88-922B-F2A8B582B5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80AEDAD-DE8D-4F5E-83D3-D80F27C68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4204A-5D27-4429-8A7B-3007185D751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506205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679F0C-209F-49D0-AC5F-317002408F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2480FFC-E97A-4BD6-9660-3877FEA4AD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D9DB3-5BE5-44BF-A344-E9EE80EE8682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0B9BDA-4AF2-4336-A9D2-D366CC3BA7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D9460F-111A-4384-994B-C8E57620D3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4204A-5D27-4429-8A7B-3007185D751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79256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C53DCE8-3D66-4716-A6F4-C9A0586308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D9DB3-5BE5-44BF-A344-E9EE80EE8682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3E754F2-DBF6-4CE5-B09B-8009079864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FF6E15-72F6-40B4-BD04-6FD8B93359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4204A-5D27-4429-8A7B-3007185D751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429474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333D9B-8F32-40E9-B378-D1FF18914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998D86-9893-48BE-84CB-69B728865E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1CFABA-0D25-4E69-B8E8-4C76B0C9E3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74E05C-FA20-4C51-8FE0-CD78F26D6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D9DB3-5BE5-44BF-A344-E9EE80EE8682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DF9402-5F33-4CB1-B9B0-A19F3D739B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CBB19BB-0F5C-4AA8-A5D2-5115F7323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4204A-5D27-4429-8A7B-3007185D751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17573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1AEF34-CE09-4803-A1CF-9998EA1664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AA51865-83D4-45FA-993B-3BD608A053B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0D623A-BED3-4483-A270-F648DA09D1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A53F13-BBFB-44C8-8DBC-1831B89CAD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D9DB3-5BE5-44BF-A344-E9EE80EE8682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2D5B124-2C56-49FC-BC3A-EF5D416F7B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114911-26EA-47DC-882D-E2DFB2D421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4204A-5D27-4429-8A7B-3007185D751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59278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2E26C9-9C17-4076-B55A-54449783F1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31F30B-976C-4080-B7D7-298853273F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E0066D-42E1-4560-AA63-8BA70E9F17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3D9DB3-5BE5-44BF-A344-E9EE80EE8682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9A98AA-053F-4F98-9962-BA9F82CA7E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54485B-7142-4124-A83D-28A02D86DE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D4204A-5D27-4429-8A7B-3007185D751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91131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A6F5EC8-FEF0-4813-BADD-8DA4F300C7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05471"/>
            <a:ext cx="9144000" cy="2862026"/>
          </a:xfrm>
        </p:spPr>
        <p:txBody>
          <a:bodyPr>
            <a:normAutofit/>
          </a:bodyPr>
          <a:lstStyle/>
          <a:p>
            <a:r>
              <a:rPr lang="en-AU" sz="22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When all my labours and trials are o'er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And I am safe on that beautiful shore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Just to be near the dear Lord I adore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Will through the ages be glory for me</a:t>
            </a:r>
          </a:p>
        </p:txBody>
      </p:sp>
    </p:spTree>
    <p:extLst>
      <p:ext uri="{BB962C8B-B14F-4D97-AF65-F5344CB8AC3E}">
        <p14:creationId xmlns:p14="http://schemas.microsoft.com/office/powerpoint/2010/main" val="6992251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A6F5EC8-FEF0-4813-BADD-8DA4F300C7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33996"/>
            <a:ext cx="9144000" cy="4023804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O that will be glory for me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Glory for me glory for me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When by His grace I shall look on His face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That will be glory be glory for me</a:t>
            </a:r>
          </a:p>
        </p:txBody>
      </p:sp>
    </p:spTree>
    <p:extLst>
      <p:ext uri="{BB962C8B-B14F-4D97-AF65-F5344CB8AC3E}">
        <p14:creationId xmlns:p14="http://schemas.microsoft.com/office/powerpoint/2010/main" val="6677450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A6F5EC8-FEF0-4813-BADD-8DA4F300C7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34021"/>
            <a:ext cx="9144000" cy="2880804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When by the gift of His infinite grace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 am accorded in heaven a place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Just to be there and to look on His face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Will through the ages be glory for me</a:t>
            </a:r>
          </a:p>
        </p:txBody>
      </p:sp>
    </p:spTree>
    <p:extLst>
      <p:ext uri="{BB962C8B-B14F-4D97-AF65-F5344CB8AC3E}">
        <p14:creationId xmlns:p14="http://schemas.microsoft.com/office/powerpoint/2010/main" val="3545102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A6F5EC8-FEF0-4813-BADD-8DA4F300C7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33996"/>
            <a:ext cx="9144000" cy="4023804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O that will be glory for me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Glory for me glory for me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When by His grace I shall look on His face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That will be glory be glory for me</a:t>
            </a:r>
          </a:p>
        </p:txBody>
      </p:sp>
    </p:spTree>
    <p:extLst>
      <p:ext uri="{BB962C8B-B14F-4D97-AF65-F5344CB8AC3E}">
        <p14:creationId xmlns:p14="http://schemas.microsoft.com/office/powerpoint/2010/main" val="16577175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A6F5EC8-FEF0-4813-BADD-8DA4F300C7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33996"/>
            <a:ext cx="9144000" cy="4023804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Friends will be there I have loved long ago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Joy like a river around me will flow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Yet just a smile from my Saviour I know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Will through the ages be glory for me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9351903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A6F5EC8-FEF0-4813-BADD-8DA4F300C7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33996"/>
            <a:ext cx="9144000" cy="4023804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O that will be glory for me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Glory for me glory for me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When by His grace I shall look on His face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That will be glory be glory for me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9A8E341-FAC9-09DF-417D-4106DE5ABE13}"/>
              </a:ext>
            </a:extLst>
          </p:cNvPr>
          <p:cNvSpPr/>
          <p:nvPr/>
        </p:nvSpPr>
        <p:spPr>
          <a:xfrm>
            <a:off x="266700" y="5624004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900" b="0" i="0" dirty="0">
                <a:solidFill>
                  <a:schemeClr val="bg1"/>
                </a:solidFill>
                <a:effectLst/>
                <a:latin typeface="akagi_probook"/>
              </a:rPr>
              <a:t>CCLI Song # 35933</a:t>
            </a:r>
          </a:p>
          <a:p>
            <a:r>
              <a:rPr lang="en-AU" sz="900" b="0" i="0" dirty="0">
                <a:solidFill>
                  <a:schemeClr val="bg1"/>
                </a:solidFill>
                <a:effectLst/>
                <a:latin typeface="akagi_probook"/>
              </a:rPr>
              <a:t>Charles Hutchinson Gabriel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900" b="0" i="0" dirty="0">
                <a:solidFill>
                  <a:schemeClr val="bg1"/>
                </a:solidFill>
                <a:effectLst/>
                <a:latin typeface="akagi_probook"/>
              </a:rPr>
              <a:t>© Words: Public Domain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900" b="0" i="0" dirty="0">
                <a:solidFill>
                  <a:schemeClr val="bg1"/>
                </a:solidFill>
                <a:effectLst/>
                <a:latin typeface="akagi_probook"/>
              </a:rPr>
              <a:t>Music: Public Domain</a:t>
            </a:r>
          </a:p>
          <a:p>
            <a:r>
              <a:rPr lang="en-AU" sz="9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9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9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9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9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9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9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r>
              <a:rPr lang="en-AU" sz="900" b="0" i="0" dirty="0">
                <a:solidFill>
                  <a:schemeClr val="bg1"/>
                </a:solidFill>
                <a:effectLst/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10681063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AA3B8A31BF47645939CF4F77AC145BF" ma:contentTypeVersion="14" ma:contentTypeDescription="Create a new document." ma:contentTypeScope="" ma:versionID="f05a36c4ccd651975b60da834bbe3f98">
  <xsd:schema xmlns:xsd="http://www.w3.org/2001/XMLSchema" xmlns:xs="http://www.w3.org/2001/XMLSchema" xmlns:p="http://schemas.microsoft.com/office/2006/metadata/properties" xmlns:ns3="aff287b8-858f-4274-a27e-08f01ffb19cf" xmlns:ns4="db8f1ef4-9c0d-4a76-b922-c93a65534649" targetNamespace="http://schemas.microsoft.com/office/2006/metadata/properties" ma:root="true" ma:fieldsID="2e245925b6d8e4cb939dfa73d7e193e6" ns3:_="" ns4:_="">
    <xsd:import namespace="aff287b8-858f-4274-a27e-08f01ffb19cf"/>
    <xsd:import namespace="db8f1ef4-9c0d-4a76-b922-c93a6553464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MediaServiceOCR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ff287b8-858f-4274-a27e-08f01ffb19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8f1ef4-9c0d-4a76-b922-c93a655346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DA696C7-D915-4168-A933-1DBA80DC281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41B56CB-B1A2-4D81-A2C0-9F1394B49EB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ff287b8-858f-4274-a27e-08f01ffb19cf"/>
    <ds:schemaRef ds:uri="db8f1ef4-9c0d-4a76-b922-c93a6553464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1F02B7B-0D5A-4E27-8BDD-A6AB3E0932EA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259</Words>
  <Application>Microsoft Office PowerPoint</Application>
  <PresentationFormat>Widescreen</PresentationFormat>
  <Paragraphs>18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2022-03-01T07:04:02Z</dcterms:created>
  <dcterms:modified xsi:type="dcterms:W3CDTF">2023-08-10T05:06:07Z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0x0101000AA3B8A31BF47645939CF4F77AC145BF</vt:lpwstr>
  </property>
</Properties>
</file>